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9" r:id="rId3"/>
    <p:sldId id="292" r:id="rId4"/>
    <p:sldId id="290" r:id="rId5"/>
    <p:sldId id="291" r:id="rId6"/>
    <p:sldId id="304" r:id="rId7"/>
  </p:sldIdLst>
  <p:sldSz cx="11520170" cy="6480175"/>
  <p:notesSz cx="6797675" cy="9928225"/>
  <p:defaultTextStyle>
    <a:defPPr>
      <a:defRPr lang="zh-CN"/>
    </a:defPPr>
    <a:lvl1pPr marL="0" algn="l" defTabSz="808990" rtl="0" eaLnBrk="1" latinLnBrk="0" hangingPunct="1">
      <a:defRPr sz="1590" kern="1200">
        <a:solidFill>
          <a:schemeClr val="tx1"/>
        </a:solidFill>
        <a:latin typeface="+mn-lt"/>
        <a:ea typeface="+mn-ea"/>
        <a:cs typeface="+mn-cs"/>
      </a:defRPr>
    </a:lvl1pPr>
    <a:lvl2pPr marL="404495" algn="l" defTabSz="808990" rtl="0" eaLnBrk="1" latinLnBrk="0" hangingPunct="1">
      <a:defRPr sz="1590" kern="1200">
        <a:solidFill>
          <a:schemeClr val="tx1"/>
        </a:solidFill>
        <a:latin typeface="+mn-lt"/>
        <a:ea typeface="+mn-ea"/>
        <a:cs typeface="+mn-cs"/>
      </a:defRPr>
    </a:lvl2pPr>
    <a:lvl3pPr marL="808990" algn="l" defTabSz="808990" rtl="0" eaLnBrk="1" latinLnBrk="0" hangingPunct="1">
      <a:defRPr sz="1590" kern="1200">
        <a:solidFill>
          <a:schemeClr val="tx1"/>
        </a:solidFill>
        <a:latin typeface="+mn-lt"/>
        <a:ea typeface="+mn-ea"/>
        <a:cs typeface="+mn-cs"/>
      </a:defRPr>
    </a:lvl3pPr>
    <a:lvl4pPr marL="1212850" algn="l" defTabSz="808990" rtl="0" eaLnBrk="1" latinLnBrk="0" hangingPunct="1">
      <a:defRPr sz="1590" kern="1200">
        <a:solidFill>
          <a:schemeClr val="tx1"/>
        </a:solidFill>
        <a:latin typeface="+mn-lt"/>
        <a:ea typeface="+mn-ea"/>
        <a:cs typeface="+mn-cs"/>
      </a:defRPr>
    </a:lvl4pPr>
    <a:lvl5pPr marL="1617345" algn="l" defTabSz="808990" rtl="0" eaLnBrk="1" latinLnBrk="0" hangingPunct="1">
      <a:defRPr sz="1590" kern="1200">
        <a:solidFill>
          <a:schemeClr val="tx1"/>
        </a:solidFill>
        <a:latin typeface="+mn-lt"/>
        <a:ea typeface="+mn-ea"/>
        <a:cs typeface="+mn-cs"/>
      </a:defRPr>
    </a:lvl5pPr>
    <a:lvl6pPr marL="2021840" algn="l" defTabSz="808990" rtl="0" eaLnBrk="1" latinLnBrk="0" hangingPunct="1">
      <a:defRPr sz="1590" kern="1200">
        <a:solidFill>
          <a:schemeClr val="tx1"/>
        </a:solidFill>
        <a:latin typeface="+mn-lt"/>
        <a:ea typeface="+mn-ea"/>
        <a:cs typeface="+mn-cs"/>
      </a:defRPr>
    </a:lvl6pPr>
    <a:lvl7pPr marL="2426335" algn="l" defTabSz="808990" rtl="0" eaLnBrk="1" latinLnBrk="0" hangingPunct="1">
      <a:defRPr sz="1590" kern="1200">
        <a:solidFill>
          <a:schemeClr val="tx1"/>
        </a:solidFill>
        <a:latin typeface="+mn-lt"/>
        <a:ea typeface="+mn-ea"/>
        <a:cs typeface="+mn-cs"/>
      </a:defRPr>
    </a:lvl7pPr>
    <a:lvl8pPr marL="2830195" algn="l" defTabSz="808990" rtl="0" eaLnBrk="1" latinLnBrk="0" hangingPunct="1">
      <a:defRPr sz="1590" kern="1200">
        <a:solidFill>
          <a:schemeClr val="tx1"/>
        </a:solidFill>
        <a:latin typeface="+mn-lt"/>
        <a:ea typeface="+mn-ea"/>
        <a:cs typeface="+mn-cs"/>
      </a:defRPr>
    </a:lvl8pPr>
    <a:lvl9pPr marL="3234690" algn="l" defTabSz="808990" rtl="0" eaLnBrk="1" latinLnBrk="0" hangingPunct="1">
      <a:defRPr sz="159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0070"/>
    <a:srgbClr val="0860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1602" y="840"/>
      </p:cViewPr>
      <p:guideLst>
        <p:guide orient="horz" pos="2041"/>
        <p:guide pos="36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B6B7F-D60D-4CD2-9DDD-474B60F9FD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40DD6-C953-4857-8EDB-7A5D01360B50}" type="slidenum">
              <a:rPr lang="zh-CN" altLang="en-US" smtClean="0"/>
            </a:fld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327" y="4976687"/>
            <a:ext cx="3154312" cy="10294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2034" y="345010"/>
            <a:ext cx="9936421" cy="1252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2034" y="1725046"/>
            <a:ext cx="9936421" cy="41116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2033" y="6006163"/>
            <a:ext cx="2592110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B6B7F-D60D-4CD2-9DDD-474B60F9FD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16162" y="6006163"/>
            <a:ext cx="3888165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36345" y="6006163"/>
            <a:ext cx="2592110" cy="34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40DD6-C953-4857-8EDB-7A5D01360B5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l" defTabSz="864235" rtl="0" eaLnBrk="1" latinLnBrk="0" hangingPunct="1">
        <a:lnSpc>
          <a:spcPct val="90000"/>
        </a:lnSpc>
        <a:spcBef>
          <a:spcPct val="0"/>
        </a:spcBef>
        <a:buNone/>
        <a:defRPr sz="4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5900" indent="-215900" algn="l" defTabSz="864235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5" kern="1200">
          <a:solidFill>
            <a:schemeClr val="tx1"/>
          </a:solidFill>
          <a:latin typeface="+mn-lt"/>
          <a:ea typeface="+mn-ea"/>
          <a:cs typeface="+mn-cs"/>
        </a:defRPr>
      </a:lvl1pPr>
      <a:lvl2pPr marL="647700" indent="-215900" algn="l" defTabSz="864235" rtl="0" eaLnBrk="1" latinLnBrk="0" hangingPunct="1">
        <a:lnSpc>
          <a:spcPct val="90000"/>
        </a:lnSpc>
        <a:spcBef>
          <a:spcPts val="470"/>
        </a:spcBef>
        <a:buFont typeface="Arial" panose="020B0604020202020204" pitchFamily="34" charset="0"/>
        <a:buChar char="•"/>
        <a:defRPr sz="2270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5900" algn="l" defTabSz="864235" rtl="0" eaLnBrk="1" latinLnBrk="0" hangingPunct="1">
        <a:lnSpc>
          <a:spcPct val="90000"/>
        </a:lnSpc>
        <a:spcBef>
          <a:spcPts val="470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35" indent="-215900" algn="l" defTabSz="864235" rtl="0" eaLnBrk="1" latinLnBrk="0" hangingPunct="1">
        <a:lnSpc>
          <a:spcPct val="90000"/>
        </a:lnSpc>
        <a:spcBef>
          <a:spcPts val="47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943735" indent="-215900" algn="l" defTabSz="864235" rtl="0" eaLnBrk="1" latinLnBrk="0" hangingPunct="1">
        <a:lnSpc>
          <a:spcPct val="90000"/>
        </a:lnSpc>
        <a:spcBef>
          <a:spcPts val="47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76170" indent="-215900" algn="l" defTabSz="864235" rtl="0" eaLnBrk="1" latinLnBrk="0" hangingPunct="1">
        <a:lnSpc>
          <a:spcPct val="90000"/>
        </a:lnSpc>
        <a:spcBef>
          <a:spcPts val="47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07970" indent="-215900" algn="l" defTabSz="864235" rtl="0" eaLnBrk="1" latinLnBrk="0" hangingPunct="1">
        <a:lnSpc>
          <a:spcPct val="90000"/>
        </a:lnSpc>
        <a:spcBef>
          <a:spcPts val="47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39770" indent="-215900" algn="l" defTabSz="864235" rtl="0" eaLnBrk="1" latinLnBrk="0" hangingPunct="1">
        <a:lnSpc>
          <a:spcPct val="90000"/>
        </a:lnSpc>
        <a:spcBef>
          <a:spcPts val="47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672205" indent="-215900" algn="l" defTabSz="864235" rtl="0" eaLnBrk="1" latinLnBrk="0" hangingPunct="1">
        <a:lnSpc>
          <a:spcPct val="90000"/>
        </a:lnSpc>
        <a:spcBef>
          <a:spcPts val="47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1800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4235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96035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27835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92070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23870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56305" algn="l" defTabSz="86423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1_画板 1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-73660" y="-170815"/>
            <a:ext cx="11520488" cy="6480175"/>
          </a:xfrm>
          <a:prstGeom prst="rect">
            <a:avLst/>
          </a:prstGeom>
        </p:spPr>
      </p:pic>
      <p:pic>
        <p:nvPicPr>
          <p:cNvPr id="2" name="图片 1" descr="简称横向，带英文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130" y="499110"/>
            <a:ext cx="2687320" cy="83947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278130" y="1878965"/>
            <a:ext cx="11519535" cy="156845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zh-CN" sz="9600" b="1">
                <a:ln w="2857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方正粗黑宋简体" panose="02000000000000000000" charset="-122"/>
                <a:ea typeface="方正粗黑宋简体" panose="02000000000000000000" charset="-122"/>
                <a:sym typeface="+mn-ea"/>
              </a:rPr>
              <a:t>中标结果公示</a:t>
            </a:r>
            <a:endParaRPr lang="zh-CN" altLang="zh-CN" sz="9600" b="1">
              <a:ln w="2857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方正粗黑宋简体" panose="02000000000000000000" charset="-122"/>
              <a:ea typeface="方正粗黑宋简体" panose="02000000000000000000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"/>
          <p:cNvSpPr txBox="1"/>
          <p:nvPr/>
        </p:nvSpPr>
        <p:spPr>
          <a:xfrm>
            <a:off x="618858" y="578639"/>
            <a:ext cx="433965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b="1" dirty="0">
                <a:solidFill>
                  <a:srgbClr val="1100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大标题编辑区域位置</a:t>
            </a:r>
            <a:endParaRPr lang="en-US" altLang="zh-CN" sz="3600" b="1" dirty="0">
              <a:solidFill>
                <a:srgbClr val="1100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副标题编辑区域位置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图片 8" descr="交融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970" y="878205"/>
            <a:ext cx="11511280" cy="5628640"/>
          </a:xfrm>
          <a:prstGeom prst="rect">
            <a:avLst/>
          </a:prstGeom>
        </p:spPr>
      </p:pic>
      <p:sp>
        <p:nvSpPr>
          <p:cNvPr id="10" name="TextBox 2"/>
          <p:cNvSpPr txBox="1"/>
          <p:nvPr/>
        </p:nvSpPr>
        <p:spPr>
          <a:xfrm>
            <a:off x="745858" y="705639"/>
            <a:ext cx="433965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lnSpc>
                <a:spcPct val="150000"/>
              </a:lnSpc>
            </a:pPr>
            <a:r>
              <a:rPr lang="zh-CN" altLang="en-US" sz="3600" b="1" dirty="0">
                <a:solidFill>
                  <a:srgbClr val="1100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大标题编辑区域位置</a:t>
            </a:r>
            <a:endParaRPr lang="en-US" altLang="zh-CN" sz="3600" b="1" dirty="0">
              <a:solidFill>
                <a:srgbClr val="1100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副标题编辑区域位置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 descr="3_画板 1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3" y="-359934"/>
            <a:ext cx="11520488" cy="72000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90178" y="849851"/>
            <a:ext cx="11272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目 录</a:t>
            </a:r>
            <a:endParaRPr lang="zh-CN" altLang="en-US" sz="3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0178" y="1911518"/>
            <a:ext cx="248497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目录标题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文字 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目录标题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文字 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目录标题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文字 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目录标题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文字 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目录标题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文字 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05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图片 25" descr="3_画板 1.jp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1" y="0"/>
            <a:ext cx="11520488" cy="64801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84452" y="821276"/>
            <a:ext cx="48305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1100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一、此处为模拟文字段落</a:t>
            </a:r>
            <a:endParaRPr lang="zh-CN" altLang="en-US" sz="2800" b="1" dirty="0">
              <a:solidFill>
                <a:srgbClr val="1100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84451" y="1665980"/>
            <a:ext cx="4830574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此处为模拟文字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段落</a:t>
            </a:r>
            <a:endParaRPr lang="en-US" altLang="zh-CN" sz="1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 smtClean="0">
                <a:latin typeface="思源黑体 CN Medium" panose="020B0600000000000000" pitchFamily="34" charset="-122"/>
                <a:ea typeface="微软雅黑" panose="020B0503020204020204" pitchFamily="34" charset="-122"/>
              </a:rPr>
              <a:t>    此处为模拟文字段落，在实际使用中更换确认文字。</a:t>
            </a:r>
            <a:r>
              <a:rPr lang="zh-CN" altLang="en-US" sz="1200" dirty="0" smtClean="0">
                <a:latin typeface="思源黑体 CN Medium" panose="020B0600000000000000" pitchFamily="34" charset="-122"/>
                <a:ea typeface="微软雅黑" panose="020B0503020204020204" pitchFamily="34" charset="-122"/>
              </a:rPr>
              <a:t>此处</a:t>
            </a:r>
            <a:r>
              <a:rPr lang="zh-CN" altLang="en-US" sz="1200" dirty="0">
                <a:latin typeface="思源黑体 CN Medium" panose="020B0600000000000000" pitchFamily="34" charset="-122"/>
                <a:ea typeface="微软雅黑" panose="020B0503020204020204" pitchFamily="34" charset="-122"/>
              </a:rPr>
              <a:t>为模拟文字段落，在实际使用中更换确认文字</a:t>
            </a:r>
            <a:r>
              <a:rPr lang="zh-CN" altLang="en-US" sz="1200" dirty="0" smtClean="0">
                <a:latin typeface="思源黑体 CN Medium" panose="020B0600000000000000" pitchFamily="34" charset="-122"/>
                <a:ea typeface="微软雅黑" panose="020B0503020204020204" pitchFamily="34" charset="-122"/>
              </a:rPr>
              <a:t>。</a:t>
            </a:r>
            <a:r>
              <a:rPr lang="zh-CN" altLang="en-US" sz="1200" dirty="0">
                <a:latin typeface="思源黑体 CN Medium" panose="020B0600000000000000" pitchFamily="34" charset="-122"/>
                <a:ea typeface="微软雅黑" panose="020B0503020204020204" pitchFamily="34" charset="-122"/>
              </a:rPr>
              <a:t>此处</a:t>
            </a:r>
            <a:r>
              <a:rPr lang="zh-CN" altLang="en-US" sz="1200" dirty="0" smtClean="0">
                <a:latin typeface="思源黑体 CN Medium" panose="020B0600000000000000" pitchFamily="34" charset="-122"/>
                <a:ea typeface="微软雅黑" panose="020B0503020204020204" pitchFamily="34" charset="-122"/>
              </a:rPr>
              <a:t>为模拟</a:t>
            </a:r>
            <a:r>
              <a:rPr lang="zh-CN" altLang="en-US" sz="1200" dirty="0">
                <a:latin typeface="思源黑体 CN Medium" panose="020B0600000000000000" pitchFamily="34" charset="-122"/>
                <a:ea typeface="微软雅黑" panose="020B0503020204020204" pitchFamily="34" charset="-122"/>
              </a:rPr>
              <a:t>文字段落，在实际使用中更换确认文字</a:t>
            </a:r>
            <a:r>
              <a:rPr lang="zh-CN" altLang="en-US" sz="1200" dirty="0" smtClean="0">
                <a:latin typeface="思源黑体 CN Medium" panose="020B0600000000000000" pitchFamily="34" charset="-122"/>
                <a:ea typeface="微软雅黑" panose="020B0503020204020204" pitchFamily="34" charset="-122"/>
              </a:rPr>
              <a:t>。</a:t>
            </a:r>
            <a:endParaRPr lang="en-US" altLang="zh-CN" sz="1200" dirty="0" smtClean="0">
              <a:latin typeface="思源黑体 CN Medium" panose="020B0600000000000000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200" dirty="0" smtClean="0">
              <a:latin typeface="思源黑体 CN Medium" panose="020B0600000000000000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>
                <a:latin typeface="思源黑体 CN Medium" panose="020B0600000000000000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dirty="0" smtClean="0">
                <a:latin typeface="思源黑体 CN Medium" panose="020B0600000000000000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1200" dirty="0">
                <a:latin typeface="思源黑体 CN Medium" panose="020B0600000000000000" pitchFamily="34" charset="-122"/>
                <a:ea typeface="微软雅黑" panose="020B0503020204020204" pitchFamily="34" charset="-122"/>
              </a:rPr>
              <a:t> 此处为模拟文字段落，在实际使用中更换确认文字。</a:t>
            </a:r>
            <a:r>
              <a:rPr lang="zh-CN" altLang="en-US" sz="1200" dirty="0" smtClean="0">
                <a:latin typeface="思源黑体 CN Medium" panose="020B0600000000000000" pitchFamily="34" charset="-122"/>
                <a:ea typeface="微软雅黑" panose="020B0503020204020204" pitchFamily="34" charset="-122"/>
              </a:rPr>
              <a:t>此处</a:t>
            </a:r>
            <a:r>
              <a:rPr lang="zh-CN" altLang="en-US" sz="1200" dirty="0">
                <a:latin typeface="思源黑体 CN Medium" panose="020B0600000000000000" pitchFamily="34" charset="-122"/>
                <a:ea typeface="微软雅黑" panose="020B0503020204020204" pitchFamily="34" charset="-122"/>
              </a:rPr>
              <a:t>为模拟文字段落，在实际使用中更换确认文字。此处</a:t>
            </a:r>
            <a:r>
              <a:rPr lang="zh-CN" altLang="en-US" sz="1200" dirty="0" smtClean="0">
                <a:latin typeface="思源黑体 CN Medium" panose="020B0600000000000000" pitchFamily="34" charset="-122"/>
                <a:ea typeface="微软雅黑" panose="020B0503020204020204" pitchFamily="34" charset="-122"/>
              </a:rPr>
              <a:t>为模拟</a:t>
            </a:r>
            <a:r>
              <a:rPr lang="zh-CN" altLang="en-US" sz="1200" dirty="0">
                <a:latin typeface="思源黑体 CN Medium" panose="020B0600000000000000" pitchFamily="34" charset="-122"/>
                <a:ea typeface="微软雅黑" panose="020B0503020204020204" pitchFamily="34" charset="-122"/>
              </a:rPr>
              <a:t>文字段落，在实际使用中更换确认文字</a:t>
            </a:r>
            <a:r>
              <a:rPr lang="zh-CN" altLang="en-US" sz="1200" dirty="0" smtClean="0">
                <a:latin typeface="思源黑体 CN Medium" panose="020B0600000000000000" pitchFamily="34" charset="-122"/>
                <a:ea typeface="微软雅黑" panose="020B0503020204020204" pitchFamily="34" charset="-122"/>
              </a:rPr>
              <a:t>。</a:t>
            </a:r>
            <a:r>
              <a:rPr lang="zh-CN" altLang="en-US" sz="1200" dirty="0">
                <a:latin typeface="思源黑体 CN Medium" panose="020B0600000000000000" pitchFamily="34" charset="-122"/>
                <a:ea typeface="微软雅黑" panose="020B0503020204020204" pitchFamily="34" charset="-122"/>
              </a:rPr>
              <a:t> 此处为</a:t>
            </a:r>
            <a:r>
              <a:rPr lang="zh-CN" altLang="en-US" sz="1200" dirty="0" smtClean="0">
                <a:latin typeface="思源黑体 CN Medium" panose="020B0600000000000000" pitchFamily="34" charset="-122"/>
                <a:ea typeface="微软雅黑" panose="020B0503020204020204" pitchFamily="34" charset="-122"/>
              </a:rPr>
              <a:t>模拟文字</a:t>
            </a:r>
            <a:r>
              <a:rPr lang="zh-CN" altLang="en-US" sz="1200" dirty="0">
                <a:latin typeface="思源黑体 CN Medium" panose="020B0600000000000000" pitchFamily="34" charset="-122"/>
                <a:ea typeface="微软雅黑" panose="020B0503020204020204" pitchFamily="34" charset="-122"/>
              </a:rPr>
              <a:t>段落，在实际使用中更换确认文字。</a:t>
            </a:r>
            <a:r>
              <a:rPr lang="zh-CN" altLang="en-US" sz="1200" dirty="0" smtClean="0">
                <a:latin typeface="思源黑体 CN Medium" panose="020B0600000000000000" pitchFamily="34" charset="-122"/>
                <a:ea typeface="微软雅黑" panose="020B0503020204020204" pitchFamily="34" charset="-122"/>
              </a:rPr>
              <a:t>此处</a:t>
            </a:r>
            <a:r>
              <a:rPr lang="zh-CN" altLang="en-US" sz="1200" dirty="0">
                <a:latin typeface="思源黑体 CN Medium" panose="020B0600000000000000" pitchFamily="34" charset="-122"/>
                <a:ea typeface="微软雅黑" panose="020B0503020204020204" pitchFamily="34" charset="-122"/>
              </a:rPr>
              <a:t>为模拟</a:t>
            </a:r>
            <a:r>
              <a:rPr lang="zh-CN" altLang="en-US" sz="1200" dirty="0" smtClean="0">
                <a:latin typeface="思源黑体 CN Medium" panose="020B0600000000000000" pitchFamily="34" charset="-122"/>
                <a:ea typeface="微软雅黑" panose="020B0503020204020204" pitchFamily="34" charset="-122"/>
              </a:rPr>
              <a:t>文字段落</a:t>
            </a:r>
            <a:r>
              <a:rPr lang="zh-CN" altLang="en-US" sz="1200" dirty="0">
                <a:latin typeface="思源黑体 CN Medium" panose="020B0600000000000000" pitchFamily="34" charset="-122"/>
                <a:ea typeface="微软雅黑" panose="020B0503020204020204" pitchFamily="34" charset="-122"/>
              </a:rPr>
              <a:t>，在实际使用中更换确认文字</a:t>
            </a:r>
            <a:r>
              <a:rPr lang="zh-CN" altLang="en-US" sz="1200" dirty="0" smtClean="0">
                <a:latin typeface="思源黑体 CN Medium" panose="020B0600000000000000" pitchFamily="34" charset="-122"/>
                <a:ea typeface="微软雅黑" panose="020B0503020204020204" pitchFamily="34" charset="-122"/>
              </a:rPr>
              <a:t>。</a:t>
            </a:r>
            <a:endParaRPr lang="en-US" altLang="zh-CN" sz="1200" dirty="0" smtClean="0">
              <a:latin typeface="思源黑体 CN Medium" panose="020B0600000000000000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200" dirty="0" smtClean="0">
              <a:latin typeface="思源黑体 CN Medium" panose="020B0600000000000000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200" dirty="0" smtClean="0">
                <a:latin typeface="思源黑体 CN Medium" panose="020B0600000000000000" pitchFamily="34" charset="-122"/>
                <a:ea typeface="微软雅黑" panose="020B0503020204020204" pitchFamily="34" charset="-122"/>
              </a:rPr>
              <a:t>    </a:t>
            </a:r>
            <a:r>
              <a:rPr lang="zh-CN" altLang="en-US" sz="1200" dirty="0" smtClean="0">
                <a:latin typeface="思源黑体 CN Medium" panose="020B0600000000000000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1200" dirty="0">
                <a:latin typeface="思源黑体 CN Medium" panose="020B0600000000000000" pitchFamily="34" charset="-122"/>
                <a:ea typeface="微软雅黑" panose="020B0503020204020204" pitchFamily="34" charset="-122"/>
              </a:rPr>
              <a:t>此处为模拟文字段落，在实际使用中更换确认文字。</a:t>
            </a:r>
            <a:r>
              <a:rPr lang="zh-CN" altLang="en-US" sz="1200" dirty="0" smtClean="0">
                <a:latin typeface="思源黑体 CN Medium" panose="020B0600000000000000" pitchFamily="34" charset="-122"/>
                <a:ea typeface="微软雅黑" panose="020B0503020204020204" pitchFamily="34" charset="-122"/>
              </a:rPr>
              <a:t>此处</a:t>
            </a:r>
            <a:r>
              <a:rPr lang="zh-CN" altLang="en-US" sz="1200" dirty="0">
                <a:latin typeface="思源黑体 CN Medium" panose="020B0600000000000000" pitchFamily="34" charset="-122"/>
                <a:ea typeface="微软雅黑" panose="020B0503020204020204" pitchFamily="34" charset="-122"/>
              </a:rPr>
              <a:t>为模拟文字段落，在实际使用中更换确认文字</a:t>
            </a:r>
            <a:r>
              <a:rPr lang="zh-CN" altLang="en-US" sz="1200" dirty="0" smtClean="0">
                <a:latin typeface="思源黑体 CN Medium" panose="020B0600000000000000" pitchFamily="34" charset="-122"/>
                <a:ea typeface="微软雅黑" panose="020B0503020204020204" pitchFamily="34" charset="-122"/>
              </a:rPr>
              <a:t>。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1" y="1344495"/>
            <a:ext cx="3943350" cy="39649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"/>
          <p:cNvSpPr txBox="1"/>
          <p:nvPr/>
        </p:nvSpPr>
        <p:spPr>
          <a:xfrm>
            <a:off x="618858" y="578639"/>
            <a:ext cx="433965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600" b="1" dirty="0">
                <a:solidFill>
                  <a:srgbClr val="1100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大标题编辑区域位置</a:t>
            </a:r>
            <a:endParaRPr lang="en-US" altLang="zh-CN" sz="3600" b="1" dirty="0">
              <a:solidFill>
                <a:srgbClr val="1100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副标题编辑区域位置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图片 8" descr="交融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970" y="878205"/>
            <a:ext cx="11511280" cy="5591175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1193479" y="833006"/>
            <a:ext cx="2954655" cy="1191993"/>
          </a:xfrm>
          <a:prstGeom prst="rect">
            <a:avLst/>
          </a:prstGeom>
        </p:spPr>
        <p:txBody>
          <a:bodyPr wrap="none">
            <a:spAutoFit/>
          </a:bodyPr>
          <a:p>
            <a:pPr>
              <a:lnSpc>
                <a:spcPct val="150000"/>
              </a:lnSpc>
            </a:pPr>
            <a:r>
              <a:rPr lang="zh-CN" altLang="en-US" sz="5400" b="1" dirty="0" smtClean="0">
                <a:solidFill>
                  <a:srgbClr val="11007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结束语！</a:t>
            </a:r>
            <a:endParaRPr lang="en-US" altLang="zh-CN" sz="5400" b="1" dirty="0">
              <a:solidFill>
                <a:srgbClr val="11007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379</Words>
  <Application>WPS 演示</Application>
  <PresentationFormat>自定义</PresentationFormat>
  <Paragraphs>30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8" baseType="lpstr">
      <vt:lpstr>Arial</vt:lpstr>
      <vt:lpstr>宋体</vt:lpstr>
      <vt:lpstr>Wingdings</vt:lpstr>
      <vt:lpstr>方正粗黑宋简体</vt:lpstr>
      <vt:lpstr>微软雅黑</vt:lpstr>
      <vt:lpstr>思源黑体 CN Medium</vt:lpstr>
      <vt:lpstr>黑体</vt:lpstr>
      <vt:lpstr>Arial Unicode MS</vt:lpstr>
      <vt:lpstr>等线 Light</vt:lpstr>
      <vt:lpstr>Calibri Light</vt:lpstr>
      <vt:lpstr>等线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AutoBVT</dc:creator>
  <cp:lastModifiedBy>Fight, youth!</cp:lastModifiedBy>
  <cp:revision>337</cp:revision>
  <dcterms:created xsi:type="dcterms:W3CDTF">2019-07-14T07:02:00Z</dcterms:created>
  <dcterms:modified xsi:type="dcterms:W3CDTF">2021-05-11T06:54:04Z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2052-11.1.0.10495</vt:lpwstr>
  </property>
  <property fmtid="{D5CDD505-2E9C-101B-9397-08002B2CF9AE}" pid="3" name="ICV">
    <vt:lpwstr>3FB0ED2607B2474889FF49C1DF9CEA0C</vt:lpwstr>
  </property>
  <property fmtid="{D5CDD505-2E9C-101B-9397-08002B2CF9AE}" pid="4" name="KSOSaveFontToCloudKey">
    <vt:lpwstr>317120859_btnclosed</vt:lpwstr>
  </property>
</Properties>
</file>